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0" r:id="rId2"/>
    <p:sldId id="291" r:id="rId3"/>
    <p:sldId id="264" r:id="rId4"/>
    <p:sldId id="269" r:id="rId5"/>
    <p:sldId id="267" r:id="rId6"/>
    <p:sldId id="271" r:id="rId7"/>
    <p:sldId id="288" r:id="rId8"/>
    <p:sldId id="266" r:id="rId9"/>
    <p:sldId id="285" r:id="rId10"/>
    <p:sldId id="275" r:id="rId11"/>
    <p:sldId id="256" r:id="rId12"/>
    <p:sldId id="265" r:id="rId13"/>
    <p:sldId id="257" r:id="rId14"/>
    <p:sldId id="258" r:id="rId15"/>
    <p:sldId id="260" r:id="rId16"/>
    <p:sldId id="263" r:id="rId17"/>
    <p:sldId id="274" r:id="rId18"/>
    <p:sldId id="279" r:id="rId19"/>
    <p:sldId id="286" r:id="rId20"/>
    <p:sldId id="273" r:id="rId21"/>
    <p:sldId id="276" r:id="rId22"/>
    <p:sldId id="277" r:id="rId23"/>
    <p:sldId id="278" r:id="rId24"/>
    <p:sldId id="272" r:id="rId25"/>
    <p:sldId id="281" r:id="rId26"/>
    <p:sldId id="280" r:id="rId27"/>
    <p:sldId id="262" r:id="rId28"/>
    <p:sldId id="287" r:id="rId29"/>
    <p:sldId id="282" r:id="rId30"/>
    <p:sldId id="284" r:id="rId31"/>
    <p:sldId id="289" r:id="rId32"/>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B4E01"/>
    <a:srgbClr val="3BB4FF"/>
    <a:srgbClr val="72BDFF"/>
    <a:srgbClr val="0CD3FF"/>
    <a:srgbClr val="FF0506"/>
    <a:srgbClr val="9966FF"/>
    <a:srgbClr val="05FB13"/>
    <a:srgbClr val="9AFFF8"/>
    <a:srgbClr val="FF85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57" autoAdjust="0"/>
    <p:restoredTop sz="93597" autoAdjust="0"/>
  </p:normalViewPr>
  <p:slideViewPr>
    <p:cSldViewPr snapToObjects="1">
      <p:cViewPr varScale="1">
        <p:scale>
          <a:sx n="99" d="100"/>
          <a:sy n="99" d="100"/>
        </p:scale>
        <p:origin x="14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Trebuchet MS Regular" panose="020B0603020202020204"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Trebuchet MS Regular" panose="020B0603020202020204" pitchFamily="34" charset="0"/>
              </a:defRPr>
            </a:lvl1pPr>
          </a:lstStyle>
          <a:p>
            <a:fld id="{CBC1DD12-A3CC-384A-84C4-1C6A476CBC80}" type="datetimeFigureOut">
              <a:rPr lang="en-US" smtClean="0"/>
              <a:pPr/>
              <a:t>6/3/2021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Trebuchet MS Regular" panose="020B0603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Trebuchet MS Regular" panose="020B0603020202020204" pitchFamily="34" charset="0"/>
              </a:defRPr>
            </a:lvl1pPr>
          </a:lstStyle>
          <a:p>
            <a:fld id="{B977A5A5-A08C-9443-B76E-7CDB960605D4}" type="slidenum">
              <a:rPr lang="en-US" smtClean="0"/>
              <a:pPr/>
              <a:t>‹#›</a:t>
            </a:fld>
            <a:endParaRPr lang="en-US"/>
          </a:p>
        </p:txBody>
      </p:sp>
    </p:spTree>
    <p:extLst>
      <p:ext uri="{BB962C8B-B14F-4D97-AF65-F5344CB8AC3E}">
        <p14:creationId xmlns:p14="http://schemas.microsoft.com/office/powerpoint/2010/main" val="1508442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Trebuchet MS Regular" panose="020B0603020202020204" pitchFamily="34" charset="0"/>
        <a:ea typeface="+mn-ea"/>
        <a:cs typeface="+mn-cs"/>
      </a:defRPr>
    </a:lvl1pPr>
    <a:lvl2pPr marL="457200" algn="l" defTabSz="457200" rtl="0" eaLnBrk="1" latinLnBrk="0" hangingPunct="1">
      <a:defRPr sz="1200" b="0" i="0" kern="1200">
        <a:solidFill>
          <a:schemeClr val="tx1"/>
        </a:solidFill>
        <a:latin typeface="Trebuchet MS Regular" panose="020B0603020202020204" pitchFamily="34" charset="0"/>
        <a:ea typeface="+mn-ea"/>
        <a:cs typeface="+mn-cs"/>
      </a:defRPr>
    </a:lvl2pPr>
    <a:lvl3pPr marL="914400" algn="l" defTabSz="457200" rtl="0" eaLnBrk="1" latinLnBrk="0" hangingPunct="1">
      <a:defRPr sz="1200" b="0" i="0" kern="1200">
        <a:solidFill>
          <a:schemeClr val="tx1"/>
        </a:solidFill>
        <a:latin typeface="Trebuchet MS Regular" panose="020B0603020202020204" pitchFamily="34" charset="0"/>
        <a:ea typeface="+mn-ea"/>
        <a:cs typeface="+mn-cs"/>
      </a:defRPr>
    </a:lvl3pPr>
    <a:lvl4pPr marL="1371600" algn="l" defTabSz="457200" rtl="0" eaLnBrk="1" latinLnBrk="0" hangingPunct="1">
      <a:defRPr sz="1200" b="0" i="0" kern="1200">
        <a:solidFill>
          <a:schemeClr val="tx1"/>
        </a:solidFill>
        <a:latin typeface="Trebuchet MS Regular" panose="020B0603020202020204" pitchFamily="34" charset="0"/>
        <a:ea typeface="+mn-ea"/>
        <a:cs typeface="+mn-cs"/>
      </a:defRPr>
    </a:lvl4pPr>
    <a:lvl5pPr marL="1828800" algn="l" defTabSz="457200" rtl="0" eaLnBrk="1" latinLnBrk="0" hangingPunct="1">
      <a:defRPr sz="1200" b="0" i="0" kern="1200">
        <a:solidFill>
          <a:schemeClr val="tx1"/>
        </a:solidFill>
        <a:latin typeface="Trebuchet MS Regular" panose="020B0603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1</a:t>
            </a:fld>
            <a:endParaRPr lang="en-US"/>
          </a:p>
        </p:txBody>
      </p:sp>
    </p:spTree>
    <p:extLst>
      <p:ext uri="{BB962C8B-B14F-4D97-AF65-F5344CB8AC3E}">
        <p14:creationId xmlns:p14="http://schemas.microsoft.com/office/powerpoint/2010/main" val="113411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10</a:t>
            </a:fld>
            <a:endParaRPr lang="en-US"/>
          </a:p>
        </p:txBody>
      </p:sp>
    </p:spTree>
    <p:extLst>
      <p:ext uri="{BB962C8B-B14F-4D97-AF65-F5344CB8AC3E}">
        <p14:creationId xmlns:p14="http://schemas.microsoft.com/office/powerpoint/2010/main" val="463391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11</a:t>
            </a:fld>
            <a:endParaRPr lang="en-US"/>
          </a:p>
        </p:txBody>
      </p:sp>
    </p:spTree>
    <p:extLst>
      <p:ext uri="{BB962C8B-B14F-4D97-AF65-F5344CB8AC3E}">
        <p14:creationId xmlns:p14="http://schemas.microsoft.com/office/powerpoint/2010/main" val="1192845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12</a:t>
            </a:fld>
            <a:endParaRPr lang="en-US"/>
          </a:p>
        </p:txBody>
      </p:sp>
    </p:spTree>
    <p:extLst>
      <p:ext uri="{BB962C8B-B14F-4D97-AF65-F5344CB8AC3E}">
        <p14:creationId xmlns:p14="http://schemas.microsoft.com/office/powerpoint/2010/main" val="218630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13</a:t>
            </a:fld>
            <a:endParaRPr lang="en-US"/>
          </a:p>
        </p:txBody>
      </p:sp>
    </p:spTree>
    <p:extLst>
      <p:ext uri="{BB962C8B-B14F-4D97-AF65-F5344CB8AC3E}">
        <p14:creationId xmlns:p14="http://schemas.microsoft.com/office/powerpoint/2010/main" val="3840758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14</a:t>
            </a:fld>
            <a:endParaRPr lang="en-US"/>
          </a:p>
        </p:txBody>
      </p:sp>
    </p:spTree>
    <p:extLst>
      <p:ext uri="{BB962C8B-B14F-4D97-AF65-F5344CB8AC3E}">
        <p14:creationId xmlns:p14="http://schemas.microsoft.com/office/powerpoint/2010/main" val="1287000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15</a:t>
            </a:fld>
            <a:endParaRPr lang="en-US"/>
          </a:p>
        </p:txBody>
      </p:sp>
    </p:spTree>
    <p:extLst>
      <p:ext uri="{BB962C8B-B14F-4D97-AF65-F5344CB8AC3E}">
        <p14:creationId xmlns:p14="http://schemas.microsoft.com/office/powerpoint/2010/main" val="4165755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16</a:t>
            </a:fld>
            <a:endParaRPr lang="en-US"/>
          </a:p>
        </p:txBody>
      </p:sp>
    </p:spTree>
    <p:extLst>
      <p:ext uri="{BB962C8B-B14F-4D97-AF65-F5344CB8AC3E}">
        <p14:creationId xmlns:p14="http://schemas.microsoft.com/office/powerpoint/2010/main" val="1811563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17</a:t>
            </a:fld>
            <a:endParaRPr lang="en-US"/>
          </a:p>
        </p:txBody>
      </p:sp>
    </p:spTree>
    <p:extLst>
      <p:ext uri="{BB962C8B-B14F-4D97-AF65-F5344CB8AC3E}">
        <p14:creationId xmlns:p14="http://schemas.microsoft.com/office/powerpoint/2010/main" val="40623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18</a:t>
            </a:fld>
            <a:endParaRPr lang="en-US"/>
          </a:p>
        </p:txBody>
      </p:sp>
    </p:spTree>
    <p:extLst>
      <p:ext uri="{BB962C8B-B14F-4D97-AF65-F5344CB8AC3E}">
        <p14:creationId xmlns:p14="http://schemas.microsoft.com/office/powerpoint/2010/main" val="1667720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19</a:t>
            </a:fld>
            <a:endParaRPr lang="en-US"/>
          </a:p>
        </p:txBody>
      </p:sp>
    </p:spTree>
    <p:extLst>
      <p:ext uri="{BB962C8B-B14F-4D97-AF65-F5344CB8AC3E}">
        <p14:creationId xmlns:p14="http://schemas.microsoft.com/office/powerpoint/2010/main" val="48609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2</a:t>
            </a:fld>
            <a:endParaRPr lang="en-US"/>
          </a:p>
        </p:txBody>
      </p:sp>
    </p:spTree>
    <p:extLst>
      <p:ext uri="{BB962C8B-B14F-4D97-AF65-F5344CB8AC3E}">
        <p14:creationId xmlns:p14="http://schemas.microsoft.com/office/powerpoint/2010/main" val="2246722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20</a:t>
            </a:fld>
            <a:endParaRPr lang="en-US"/>
          </a:p>
        </p:txBody>
      </p:sp>
    </p:spTree>
    <p:extLst>
      <p:ext uri="{BB962C8B-B14F-4D97-AF65-F5344CB8AC3E}">
        <p14:creationId xmlns:p14="http://schemas.microsoft.com/office/powerpoint/2010/main" val="2188981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21</a:t>
            </a:fld>
            <a:endParaRPr lang="en-US"/>
          </a:p>
        </p:txBody>
      </p:sp>
    </p:spTree>
    <p:extLst>
      <p:ext uri="{BB962C8B-B14F-4D97-AF65-F5344CB8AC3E}">
        <p14:creationId xmlns:p14="http://schemas.microsoft.com/office/powerpoint/2010/main" val="428569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22</a:t>
            </a:fld>
            <a:endParaRPr lang="en-US"/>
          </a:p>
        </p:txBody>
      </p:sp>
    </p:spTree>
    <p:extLst>
      <p:ext uri="{BB962C8B-B14F-4D97-AF65-F5344CB8AC3E}">
        <p14:creationId xmlns:p14="http://schemas.microsoft.com/office/powerpoint/2010/main" val="3064368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23</a:t>
            </a:fld>
            <a:endParaRPr lang="en-US"/>
          </a:p>
        </p:txBody>
      </p:sp>
    </p:spTree>
    <p:extLst>
      <p:ext uri="{BB962C8B-B14F-4D97-AF65-F5344CB8AC3E}">
        <p14:creationId xmlns:p14="http://schemas.microsoft.com/office/powerpoint/2010/main" val="1538693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24</a:t>
            </a:fld>
            <a:endParaRPr lang="en-US"/>
          </a:p>
        </p:txBody>
      </p:sp>
    </p:spTree>
    <p:extLst>
      <p:ext uri="{BB962C8B-B14F-4D97-AF65-F5344CB8AC3E}">
        <p14:creationId xmlns:p14="http://schemas.microsoft.com/office/powerpoint/2010/main" val="4157582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25</a:t>
            </a:fld>
            <a:endParaRPr lang="en-US"/>
          </a:p>
        </p:txBody>
      </p:sp>
    </p:spTree>
    <p:extLst>
      <p:ext uri="{BB962C8B-B14F-4D97-AF65-F5344CB8AC3E}">
        <p14:creationId xmlns:p14="http://schemas.microsoft.com/office/powerpoint/2010/main" val="2600239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26</a:t>
            </a:fld>
            <a:endParaRPr lang="en-US"/>
          </a:p>
        </p:txBody>
      </p:sp>
    </p:spTree>
    <p:extLst>
      <p:ext uri="{BB962C8B-B14F-4D97-AF65-F5344CB8AC3E}">
        <p14:creationId xmlns:p14="http://schemas.microsoft.com/office/powerpoint/2010/main" val="4228542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27</a:t>
            </a:fld>
            <a:endParaRPr lang="en-US"/>
          </a:p>
        </p:txBody>
      </p:sp>
    </p:spTree>
    <p:extLst>
      <p:ext uri="{BB962C8B-B14F-4D97-AF65-F5344CB8AC3E}">
        <p14:creationId xmlns:p14="http://schemas.microsoft.com/office/powerpoint/2010/main" val="3828689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28</a:t>
            </a:fld>
            <a:endParaRPr lang="en-US"/>
          </a:p>
        </p:txBody>
      </p:sp>
    </p:spTree>
    <p:extLst>
      <p:ext uri="{BB962C8B-B14F-4D97-AF65-F5344CB8AC3E}">
        <p14:creationId xmlns:p14="http://schemas.microsoft.com/office/powerpoint/2010/main" val="1777253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29</a:t>
            </a:fld>
            <a:endParaRPr lang="en-US"/>
          </a:p>
        </p:txBody>
      </p:sp>
    </p:spTree>
    <p:extLst>
      <p:ext uri="{BB962C8B-B14F-4D97-AF65-F5344CB8AC3E}">
        <p14:creationId xmlns:p14="http://schemas.microsoft.com/office/powerpoint/2010/main" val="209096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3</a:t>
            </a:fld>
            <a:endParaRPr lang="en-US"/>
          </a:p>
        </p:txBody>
      </p:sp>
    </p:spTree>
    <p:extLst>
      <p:ext uri="{BB962C8B-B14F-4D97-AF65-F5344CB8AC3E}">
        <p14:creationId xmlns:p14="http://schemas.microsoft.com/office/powerpoint/2010/main" val="3654943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30</a:t>
            </a:fld>
            <a:endParaRPr lang="en-US"/>
          </a:p>
        </p:txBody>
      </p:sp>
    </p:spTree>
    <p:extLst>
      <p:ext uri="{BB962C8B-B14F-4D97-AF65-F5344CB8AC3E}">
        <p14:creationId xmlns:p14="http://schemas.microsoft.com/office/powerpoint/2010/main" val="1738121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31</a:t>
            </a:fld>
            <a:endParaRPr lang="en-US"/>
          </a:p>
        </p:txBody>
      </p:sp>
    </p:spTree>
    <p:extLst>
      <p:ext uri="{BB962C8B-B14F-4D97-AF65-F5344CB8AC3E}">
        <p14:creationId xmlns:p14="http://schemas.microsoft.com/office/powerpoint/2010/main" val="15841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4</a:t>
            </a:fld>
            <a:endParaRPr lang="en-US"/>
          </a:p>
        </p:txBody>
      </p:sp>
    </p:spTree>
    <p:extLst>
      <p:ext uri="{BB962C8B-B14F-4D97-AF65-F5344CB8AC3E}">
        <p14:creationId xmlns:p14="http://schemas.microsoft.com/office/powerpoint/2010/main" val="353341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5</a:t>
            </a:fld>
            <a:endParaRPr lang="en-US"/>
          </a:p>
        </p:txBody>
      </p:sp>
    </p:spTree>
    <p:extLst>
      <p:ext uri="{BB962C8B-B14F-4D97-AF65-F5344CB8AC3E}">
        <p14:creationId xmlns:p14="http://schemas.microsoft.com/office/powerpoint/2010/main" val="39758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6</a:t>
            </a:fld>
            <a:endParaRPr lang="en-US"/>
          </a:p>
        </p:txBody>
      </p:sp>
    </p:spTree>
    <p:extLst>
      <p:ext uri="{BB962C8B-B14F-4D97-AF65-F5344CB8AC3E}">
        <p14:creationId xmlns:p14="http://schemas.microsoft.com/office/powerpoint/2010/main" val="1977530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7</a:t>
            </a:fld>
            <a:endParaRPr lang="en-US"/>
          </a:p>
        </p:txBody>
      </p:sp>
    </p:spTree>
    <p:extLst>
      <p:ext uri="{BB962C8B-B14F-4D97-AF65-F5344CB8AC3E}">
        <p14:creationId xmlns:p14="http://schemas.microsoft.com/office/powerpoint/2010/main" val="284200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8</a:t>
            </a:fld>
            <a:endParaRPr lang="en-US"/>
          </a:p>
        </p:txBody>
      </p:sp>
    </p:spTree>
    <p:extLst>
      <p:ext uri="{BB962C8B-B14F-4D97-AF65-F5344CB8AC3E}">
        <p14:creationId xmlns:p14="http://schemas.microsoft.com/office/powerpoint/2010/main" val="3163778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977A5A5-A08C-9443-B76E-7CDB960605D4}" type="slidenum">
              <a:rPr lang="en-US" smtClean="0"/>
              <a:pPr/>
              <a:t>9</a:t>
            </a:fld>
            <a:endParaRPr lang="en-US"/>
          </a:p>
        </p:txBody>
      </p:sp>
    </p:spTree>
    <p:extLst>
      <p:ext uri="{BB962C8B-B14F-4D97-AF65-F5344CB8AC3E}">
        <p14:creationId xmlns:p14="http://schemas.microsoft.com/office/powerpoint/2010/main" val="2094927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Trebuchet MS Regular" panose="020B0603020202020204" pitchFamily="34" charset="0"/>
              </a:defRPr>
            </a:lvl1pPr>
          </a:lstStyle>
          <a:p>
            <a:fld id="{6BFECD78-3C8E-49F2-8FAB-59489D168ABB}" type="datetimeFigureOut">
              <a:rPr lang="en-US" smtClean="0"/>
              <a:pPr/>
              <a:t>6/3/2021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Trebuchet MS Regular" panose="020B0603020202020204" pitchFamily="34" charset="0"/>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Regular" panose="020B0603020202020204" pitchFamily="34" charset="0"/>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xStyles>
    <p:titleStyle>
      <a:lvl1pPr algn="ctr" defTabSz="914400" rtl="0" eaLnBrk="1" latinLnBrk="0" hangingPunct="1">
        <a:spcBef>
          <a:spcPct val="0"/>
        </a:spcBef>
        <a:buNone/>
        <a:defRPr sz="4400" b="0" i="0" kern="1200">
          <a:solidFill>
            <a:schemeClr val="tx1"/>
          </a:solidFill>
          <a:latin typeface="Trebuchet MS Regular"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Trebuchet MS Regular"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AB92940-0017-B748-BC13-1A004CE7FAF6}"/>
              </a:ext>
            </a:extLst>
          </p:cNvPr>
          <p:cNvSpPr txBox="1"/>
          <p:nvPr/>
        </p:nvSpPr>
        <p:spPr>
          <a:xfrm>
            <a:off x="827584" y="2204864"/>
            <a:ext cx="7200800" cy="2308324"/>
          </a:xfrm>
          <a:prstGeom prst="rect">
            <a:avLst/>
          </a:prstGeom>
          <a:noFill/>
        </p:spPr>
        <p:txBody>
          <a:bodyPr wrap="square" rtlCol="0">
            <a:spAutoFit/>
          </a:bodyPr>
          <a:lstStyle/>
          <a:p>
            <a:pPr algn="ctr"/>
            <a:r>
              <a:rPr lang="en-US" dirty="0"/>
              <a:t>This 2’ 15” slide-show has been assembled by the West Coast Climate Action Network to respect and </a:t>
            </a:r>
            <a:r>
              <a:rPr lang="en-US" dirty="0" err="1"/>
              <a:t>honour</a:t>
            </a:r>
            <a:r>
              <a:rPr lang="en-US" dirty="0"/>
              <a:t> the grief of Indigenous Peoples </a:t>
            </a:r>
          </a:p>
          <a:p>
            <a:pPr algn="ctr"/>
            <a:r>
              <a:rPr lang="en-US" dirty="0"/>
              <a:t>at the discovery of the bodies of </a:t>
            </a:r>
          </a:p>
          <a:p>
            <a:pPr algn="ctr"/>
            <a:r>
              <a:rPr lang="en-US" dirty="0"/>
              <a:t>215 children at the Kamloops Indian Residential School,</a:t>
            </a:r>
          </a:p>
          <a:p>
            <a:pPr algn="ctr"/>
            <a:r>
              <a:rPr lang="en-US" dirty="0"/>
              <a:t>and the knowledge that thousands more Indigenous children </a:t>
            </a:r>
          </a:p>
          <a:p>
            <a:pPr algn="ctr"/>
            <a:r>
              <a:rPr lang="en-US" dirty="0"/>
              <a:t>died or were killed in these schools, all across Canada. </a:t>
            </a:r>
          </a:p>
          <a:p>
            <a:pPr algn="ctr"/>
            <a:endParaRPr lang="en-US" dirty="0"/>
          </a:p>
          <a:p>
            <a:pPr algn="ctr"/>
            <a:r>
              <a:rPr lang="en-US" dirty="0"/>
              <a:t>June 2</a:t>
            </a:r>
            <a:r>
              <a:rPr lang="en-US" baseline="30000" dirty="0"/>
              <a:t>nd</a:t>
            </a:r>
            <a:r>
              <a:rPr lang="en-US" dirty="0"/>
              <a:t> 2021</a:t>
            </a:r>
          </a:p>
        </p:txBody>
      </p:sp>
    </p:spTree>
    <p:extLst>
      <p:ext uri="{BB962C8B-B14F-4D97-AF65-F5344CB8AC3E}">
        <p14:creationId xmlns:p14="http://schemas.microsoft.com/office/powerpoint/2010/main" val="2464344278"/>
      </p:ext>
    </p:extLst>
  </p:cSld>
  <p:clrMapOvr>
    <a:masterClrMapping/>
  </p:clrMapOvr>
  <mc:AlternateContent xmlns:mc="http://schemas.openxmlformats.org/markup-compatibility/2006">
    <mc:Choice xmlns:p14="http://schemas.microsoft.com/office/powerpoint/2010/main" Requires="p14">
      <p:transition spd="slow" p14:dur="2000" advClick="0" advTm="7000">
        <p:fade/>
      </p:transition>
    </mc:Choice>
    <mc:Fallback>
      <p:transition spd="slow" advClick="0" advTm="7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54E358C-C3E5-844C-AABE-669951B3119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24964242"/>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E64871E-C386-2E43-9E89-FB6A9AA9F405}"/>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xmlns="" id="{23B21C72-B6B5-554F-ADB9-68A14C983B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862186"/>
            <a:ext cx="9144000" cy="5133628"/>
          </a:xfrm>
          <a:prstGeom prst="rect">
            <a:avLst/>
          </a:prstGeom>
        </p:spPr>
      </p:pic>
    </p:spTree>
    <p:extLst>
      <p:ext uri="{BB962C8B-B14F-4D97-AF65-F5344CB8AC3E}">
        <p14:creationId xmlns:p14="http://schemas.microsoft.com/office/powerpoint/2010/main" val="2368181837"/>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3D311AB-6E3E-A24D-A93A-4F905D018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8" y="476672"/>
            <a:ext cx="9161828" cy="5733256"/>
          </a:xfrm>
          <a:prstGeom prst="rect">
            <a:avLst/>
          </a:prstGeom>
        </p:spPr>
      </p:pic>
    </p:spTree>
    <p:extLst>
      <p:ext uri="{BB962C8B-B14F-4D97-AF65-F5344CB8AC3E}">
        <p14:creationId xmlns:p14="http://schemas.microsoft.com/office/powerpoint/2010/main" val="2858312450"/>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3DD0E0D-8A03-294E-8DBE-C32988A08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0452288"/>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F995003-0883-1C49-A928-5F32616E84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80728"/>
            <a:ext cx="9144000" cy="4741333"/>
          </a:xfrm>
          <a:prstGeom prst="rect">
            <a:avLst/>
          </a:prstGeom>
        </p:spPr>
      </p:pic>
    </p:spTree>
    <p:extLst>
      <p:ext uri="{BB962C8B-B14F-4D97-AF65-F5344CB8AC3E}">
        <p14:creationId xmlns:p14="http://schemas.microsoft.com/office/powerpoint/2010/main" val="887207352"/>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A21D271-B7D0-4842-9EDD-48388A54A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2487"/>
            <a:ext cx="9144000" cy="5153025"/>
          </a:xfrm>
          <a:prstGeom prst="rect">
            <a:avLst/>
          </a:prstGeom>
        </p:spPr>
      </p:pic>
    </p:spTree>
    <p:extLst>
      <p:ext uri="{BB962C8B-B14F-4D97-AF65-F5344CB8AC3E}">
        <p14:creationId xmlns:p14="http://schemas.microsoft.com/office/powerpoint/2010/main" val="2818182583"/>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D6D06E-1582-4746-83AF-86E8A4151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1" y="260648"/>
            <a:ext cx="9118926" cy="6288360"/>
          </a:xfrm>
          <a:prstGeom prst="rect">
            <a:avLst/>
          </a:prstGeom>
        </p:spPr>
      </p:pic>
    </p:spTree>
    <p:extLst>
      <p:ext uri="{BB962C8B-B14F-4D97-AF65-F5344CB8AC3E}">
        <p14:creationId xmlns:p14="http://schemas.microsoft.com/office/powerpoint/2010/main" val="2657745175"/>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F590515-3898-3545-891C-BFF97CA19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7962"/>
            <a:ext cx="9144000" cy="6048672"/>
          </a:xfrm>
          <a:prstGeom prst="rect">
            <a:avLst/>
          </a:prstGeom>
        </p:spPr>
      </p:pic>
    </p:spTree>
    <p:extLst>
      <p:ext uri="{BB962C8B-B14F-4D97-AF65-F5344CB8AC3E}">
        <p14:creationId xmlns:p14="http://schemas.microsoft.com/office/powerpoint/2010/main" val="3412130644"/>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08B5C3-7C51-8C49-A116-078D2B9D9C7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2894795"/>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3BCFC5E-2A0C-8144-A4B5-F49FA71F36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6493884"/>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36ACDA2-C2D2-5549-93C6-92CC1EC2F36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8000" b="12201"/>
          <a:stretch/>
        </p:blipFill>
        <p:spPr>
          <a:xfrm>
            <a:off x="1403647" y="34686"/>
            <a:ext cx="6421703" cy="6823314"/>
          </a:xfrm>
          <a:prstGeom prst="rect">
            <a:avLst/>
          </a:prstGeom>
        </p:spPr>
      </p:pic>
    </p:spTree>
    <p:extLst>
      <p:ext uri="{BB962C8B-B14F-4D97-AF65-F5344CB8AC3E}">
        <p14:creationId xmlns:p14="http://schemas.microsoft.com/office/powerpoint/2010/main" val="3608586982"/>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47AC8A0-87E3-6A4D-BB9A-2B5D3131531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862263"/>
            <a:ext cx="9144000" cy="5133474"/>
          </a:xfrm>
          <a:prstGeom prst="rect">
            <a:avLst/>
          </a:prstGeom>
        </p:spPr>
      </p:pic>
    </p:spTree>
    <p:extLst>
      <p:ext uri="{BB962C8B-B14F-4D97-AF65-F5344CB8AC3E}">
        <p14:creationId xmlns:p14="http://schemas.microsoft.com/office/powerpoint/2010/main" val="3261806734"/>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F2A35A1-9FCE-E84B-955A-52964091C46E}"/>
              </a:ext>
            </a:extLst>
          </p:cNvPr>
          <p:cNvPicPr>
            <a:picLocks noChangeAspect="1"/>
          </p:cNvPicPr>
          <p:nvPr/>
        </p:nvPicPr>
        <p:blipFill rotWithShape="1">
          <a:blip r:embed="rId3">
            <a:extLst>
              <a:ext uri="{28A0092B-C50C-407E-A947-70E740481C1C}">
                <a14:useLocalDpi xmlns:a14="http://schemas.microsoft.com/office/drawing/2010/main" val="0"/>
              </a:ext>
            </a:extLst>
          </a:blip>
          <a:srcRect l="9070"/>
          <a:stretch/>
        </p:blipFill>
        <p:spPr>
          <a:xfrm>
            <a:off x="-1" y="4665"/>
            <a:ext cx="9181369" cy="6853335"/>
          </a:xfrm>
          <a:prstGeom prst="rect">
            <a:avLst/>
          </a:prstGeom>
        </p:spPr>
      </p:pic>
    </p:spTree>
    <p:extLst>
      <p:ext uri="{BB962C8B-B14F-4D97-AF65-F5344CB8AC3E}">
        <p14:creationId xmlns:p14="http://schemas.microsoft.com/office/powerpoint/2010/main" val="3760492419"/>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A9CAC71-166C-FF4C-B2C8-86BCC66094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855482"/>
            <a:ext cx="9144000" cy="5147035"/>
          </a:xfrm>
          <a:prstGeom prst="rect">
            <a:avLst/>
          </a:prstGeom>
        </p:spPr>
      </p:pic>
    </p:spTree>
    <p:extLst>
      <p:ext uri="{BB962C8B-B14F-4D97-AF65-F5344CB8AC3E}">
        <p14:creationId xmlns:p14="http://schemas.microsoft.com/office/powerpoint/2010/main" val="947868374"/>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5222837-74A5-1B48-BDC6-E10B8BC68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0696"/>
            <a:ext cx="6827304" cy="6827304"/>
          </a:xfrm>
          <a:prstGeom prst="rect">
            <a:avLst/>
          </a:prstGeom>
        </p:spPr>
      </p:pic>
    </p:spTree>
    <p:extLst>
      <p:ext uri="{BB962C8B-B14F-4D97-AF65-F5344CB8AC3E}">
        <p14:creationId xmlns:p14="http://schemas.microsoft.com/office/powerpoint/2010/main" val="3633277978"/>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83C6BD1-27A5-7847-8607-E78711DEA8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1070992" y="836712"/>
            <a:ext cx="6858000" cy="5184576"/>
          </a:xfrm>
          <a:prstGeom prst="rect">
            <a:avLst/>
          </a:prstGeom>
        </p:spPr>
      </p:pic>
    </p:spTree>
    <p:extLst>
      <p:ext uri="{BB962C8B-B14F-4D97-AF65-F5344CB8AC3E}">
        <p14:creationId xmlns:p14="http://schemas.microsoft.com/office/powerpoint/2010/main" val="2546704594"/>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5637318-6155-1847-8349-0079D8E0BD79}"/>
              </a:ext>
            </a:extLst>
          </p:cNvPr>
          <p:cNvPicPr>
            <a:picLocks noChangeAspect="1"/>
          </p:cNvPicPr>
          <p:nvPr/>
        </p:nvPicPr>
        <p:blipFill rotWithShape="1">
          <a:blip r:embed="rId3">
            <a:extLst>
              <a:ext uri="{28A0092B-C50C-407E-A947-70E740481C1C}">
                <a14:useLocalDpi xmlns:a14="http://schemas.microsoft.com/office/drawing/2010/main" val="0"/>
              </a:ext>
            </a:extLst>
          </a:blip>
          <a:srcRect r="12201"/>
          <a:stretch/>
        </p:blipFill>
        <p:spPr>
          <a:xfrm>
            <a:off x="0" y="-1"/>
            <a:ext cx="9144000" cy="6861465"/>
          </a:xfrm>
          <a:prstGeom prst="rect">
            <a:avLst/>
          </a:prstGeom>
        </p:spPr>
      </p:pic>
    </p:spTree>
    <p:extLst>
      <p:ext uri="{BB962C8B-B14F-4D97-AF65-F5344CB8AC3E}">
        <p14:creationId xmlns:p14="http://schemas.microsoft.com/office/powerpoint/2010/main" val="2789614856"/>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41C4395-4DE3-774E-8BFB-06DE3699E57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4180654"/>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7D0434B-7851-EA4D-ABDD-BEBCDDE87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2012"/>
            <a:ext cx="9144000" cy="5133975"/>
          </a:xfrm>
          <a:prstGeom prst="rect">
            <a:avLst/>
          </a:prstGeom>
        </p:spPr>
      </p:pic>
    </p:spTree>
    <p:extLst>
      <p:ext uri="{BB962C8B-B14F-4D97-AF65-F5344CB8AC3E}">
        <p14:creationId xmlns:p14="http://schemas.microsoft.com/office/powerpoint/2010/main" val="2760018794"/>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64F3822-BCC3-1E4D-A6E2-BEFA2231A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5784"/>
            <a:ext cx="9144000" cy="5146431"/>
          </a:xfrm>
          <a:prstGeom prst="rect">
            <a:avLst/>
          </a:prstGeom>
        </p:spPr>
      </p:pic>
    </p:spTree>
    <p:extLst>
      <p:ext uri="{BB962C8B-B14F-4D97-AF65-F5344CB8AC3E}">
        <p14:creationId xmlns:p14="http://schemas.microsoft.com/office/powerpoint/2010/main" val="2611211285"/>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2C744B3-9ED3-EB43-95C0-511487FAD365}"/>
              </a:ext>
            </a:extLst>
          </p:cNvPr>
          <p:cNvPicPr>
            <a:picLocks noChangeAspect="1"/>
          </p:cNvPicPr>
          <p:nvPr/>
        </p:nvPicPr>
        <p:blipFill rotWithShape="1">
          <a:blip r:embed="rId3">
            <a:extLst>
              <a:ext uri="{28A0092B-C50C-407E-A947-70E740481C1C}">
                <a14:useLocalDpi xmlns:a14="http://schemas.microsoft.com/office/drawing/2010/main" val="0"/>
              </a:ext>
            </a:extLst>
          </a:blip>
          <a:srcRect l="11473"/>
          <a:stretch/>
        </p:blipFill>
        <p:spPr>
          <a:xfrm>
            <a:off x="0" y="0"/>
            <a:ext cx="9144000" cy="6858000"/>
          </a:xfrm>
          <a:prstGeom prst="rect">
            <a:avLst/>
          </a:prstGeom>
        </p:spPr>
      </p:pic>
    </p:spTree>
    <p:extLst>
      <p:ext uri="{BB962C8B-B14F-4D97-AF65-F5344CB8AC3E}">
        <p14:creationId xmlns:p14="http://schemas.microsoft.com/office/powerpoint/2010/main" val="1444455886"/>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F40354E-808E-6B40-962B-3E56EDD3DCC1}"/>
              </a:ext>
            </a:extLst>
          </p:cNvPr>
          <p:cNvPicPr>
            <a:picLocks noChangeAspect="1"/>
          </p:cNvPicPr>
          <p:nvPr/>
        </p:nvPicPr>
        <p:blipFill rotWithShape="1">
          <a:blip r:embed="rId3">
            <a:extLst>
              <a:ext uri="{28A0092B-C50C-407E-A947-70E740481C1C}">
                <a14:useLocalDpi xmlns:a14="http://schemas.microsoft.com/office/drawing/2010/main" val="0"/>
              </a:ext>
            </a:extLst>
          </a:blip>
          <a:srcRect l="9692" t="19132"/>
          <a:stretch/>
        </p:blipFill>
        <p:spPr>
          <a:xfrm>
            <a:off x="2626" y="0"/>
            <a:ext cx="9141374" cy="6908259"/>
          </a:xfrm>
          <a:prstGeom prst="rect">
            <a:avLst/>
          </a:prstGeom>
        </p:spPr>
      </p:pic>
      <p:sp>
        <p:nvSpPr>
          <p:cNvPr id="4" name="TextBox 3">
            <a:extLst>
              <a:ext uri="{FF2B5EF4-FFF2-40B4-BE49-F238E27FC236}">
                <a16:creationId xmlns:a16="http://schemas.microsoft.com/office/drawing/2014/main" xmlns="" id="{2937953F-0A29-7347-A873-2C2384627960}"/>
              </a:ext>
            </a:extLst>
          </p:cNvPr>
          <p:cNvSpPr txBox="1"/>
          <p:nvPr/>
        </p:nvSpPr>
        <p:spPr>
          <a:xfrm>
            <a:off x="1218772" y="260648"/>
            <a:ext cx="6709081" cy="646331"/>
          </a:xfrm>
          <a:prstGeom prst="rect">
            <a:avLst/>
          </a:prstGeom>
          <a:noFill/>
        </p:spPr>
        <p:txBody>
          <a:bodyPr wrap="none" rtlCol="0">
            <a:spAutoFit/>
          </a:bodyPr>
          <a:lstStyle/>
          <a:p>
            <a:r>
              <a:rPr lang="en-US" sz="3600" b="1" dirty="0">
                <a:solidFill>
                  <a:srgbClr val="000000"/>
                </a:solidFill>
              </a:rPr>
              <a:t>The Residential Schools of Canada</a:t>
            </a:r>
          </a:p>
        </p:txBody>
      </p:sp>
    </p:spTree>
    <p:extLst>
      <p:ext uri="{BB962C8B-B14F-4D97-AF65-F5344CB8AC3E}">
        <p14:creationId xmlns:p14="http://schemas.microsoft.com/office/powerpoint/2010/main" val="585819844"/>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521872"/>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3AEC5AB-A67A-0347-9538-4019A6459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70"/>
            <a:ext cx="9144000" cy="4787383"/>
          </a:xfrm>
          <a:prstGeom prst="rect">
            <a:avLst/>
          </a:prstGeom>
        </p:spPr>
      </p:pic>
      <p:sp>
        <p:nvSpPr>
          <p:cNvPr id="8" name="TextBox 7">
            <a:extLst>
              <a:ext uri="{FF2B5EF4-FFF2-40B4-BE49-F238E27FC236}">
                <a16:creationId xmlns:a16="http://schemas.microsoft.com/office/drawing/2014/main" xmlns="" id="{0FE4DF30-FF61-9C4E-9821-DBECCF1037CF}"/>
              </a:ext>
            </a:extLst>
          </p:cNvPr>
          <p:cNvSpPr txBox="1"/>
          <p:nvPr/>
        </p:nvSpPr>
        <p:spPr>
          <a:xfrm>
            <a:off x="89756" y="5157192"/>
            <a:ext cx="8964488" cy="1261884"/>
          </a:xfrm>
          <a:prstGeom prst="rect">
            <a:avLst/>
          </a:prstGeom>
          <a:noFill/>
        </p:spPr>
        <p:txBody>
          <a:bodyPr wrap="square" rtlCol="0">
            <a:spAutoFit/>
          </a:bodyPr>
          <a:lstStyle/>
          <a:p>
            <a:pPr algn="ctr"/>
            <a:r>
              <a:rPr lang="en-US" sz="4000" b="1" dirty="0">
                <a:solidFill>
                  <a:srgbClr val="000000"/>
                </a:solidFill>
              </a:rPr>
              <a:t>UBC  Healing and Wellness Advice</a:t>
            </a:r>
          </a:p>
          <a:p>
            <a:pPr algn="ctr"/>
            <a:r>
              <a:rPr lang="en-US" sz="3600" b="1" dirty="0" err="1">
                <a:solidFill>
                  <a:srgbClr val="000000"/>
                </a:solidFill>
              </a:rPr>
              <a:t>www.tinyurl.com</a:t>
            </a:r>
            <a:r>
              <a:rPr lang="en-US" sz="3600" b="1" dirty="0">
                <a:solidFill>
                  <a:srgbClr val="000000"/>
                </a:solidFill>
              </a:rPr>
              <a:t>/</a:t>
            </a:r>
            <a:r>
              <a:rPr lang="en-US" sz="3600" b="1" dirty="0" err="1">
                <a:solidFill>
                  <a:srgbClr val="000000"/>
                </a:solidFill>
              </a:rPr>
              <a:t>UBCHealing</a:t>
            </a:r>
            <a:endParaRPr lang="en-US" sz="3600" b="1" dirty="0">
              <a:solidFill>
                <a:srgbClr val="000000"/>
              </a:solidFill>
            </a:endParaRPr>
          </a:p>
        </p:txBody>
      </p:sp>
    </p:spTree>
    <p:extLst>
      <p:ext uri="{BB962C8B-B14F-4D97-AF65-F5344CB8AC3E}">
        <p14:creationId xmlns:p14="http://schemas.microsoft.com/office/powerpoint/2010/main" val="2821787312"/>
      </p:ext>
    </p:extLst>
  </p:cSld>
  <p:clrMapOvr>
    <a:masterClrMapping/>
  </p:clrMapOvr>
  <p:transition spd="slow" advClick="0" advTm="7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F9C2CA0-B9F2-5848-B76E-14D9E9E44895}"/>
              </a:ext>
            </a:extLst>
          </p:cNvPr>
          <p:cNvSpPr txBox="1"/>
          <p:nvPr/>
        </p:nvSpPr>
        <p:spPr>
          <a:xfrm>
            <a:off x="323528" y="404664"/>
            <a:ext cx="8424936" cy="6124754"/>
          </a:xfrm>
          <a:prstGeom prst="rect">
            <a:avLst/>
          </a:prstGeom>
          <a:noFill/>
        </p:spPr>
        <p:txBody>
          <a:bodyPr wrap="square" rtlCol="0">
            <a:spAutoFit/>
          </a:bodyPr>
          <a:lstStyle/>
          <a:p>
            <a:r>
              <a:rPr lang="en-US" sz="2800" b="1" dirty="0"/>
              <a:t>“When the school is on the reserve, the child lives with its parents, who are savages, and though he may learn to read and write, his habits and training mode of thought are Indian. He is simply a savage who can read and write.</a:t>
            </a:r>
          </a:p>
          <a:p>
            <a:endParaRPr lang="en-US" sz="2800" b="1" dirty="0"/>
          </a:p>
          <a:p>
            <a:r>
              <a:rPr lang="en-US" sz="2800" b="1" dirty="0"/>
              <a:t>It has been strongly impressed upon myself, as head of the Department, that Indian children should be withdrawn as much as possible from the parental influence, and the only way to do that would be to put them in central training industrial schools where they will acquire the habits and modes of thought of white men.” </a:t>
            </a:r>
          </a:p>
          <a:p>
            <a:pPr algn="r"/>
            <a:r>
              <a:rPr lang="en-US" sz="2800" b="1" dirty="0"/>
              <a:t>— Prime Minister John A. Macdonald, 1879</a:t>
            </a:r>
            <a:endParaRPr lang="en-US" sz="2400" b="1" dirty="0"/>
          </a:p>
        </p:txBody>
      </p:sp>
    </p:spTree>
    <p:extLst>
      <p:ext uri="{BB962C8B-B14F-4D97-AF65-F5344CB8AC3E}">
        <p14:creationId xmlns:p14="http://schemas.microsoft.com/office/powerpoint/2010/main" val="3679763527"/>
      </p:ext>
    </p:extLst>
  </p:cSld>
  <p:clrMapOvr>
    <a:masterClrMapping/>
  </p:clrMapOvr>
  <mc:AlternateContent xmlns:mc="http://schemas.openxmlformats.org/markup-compatibility/2006" xmlns:p14="http://schemas.microsoft.com/office/powerpoint/2010/main">
    <mc:Choice Requires="p14">
      <p:transition spd="slow" p14:dur="2000" advClick="0" advTm="14000">
        <p:fade/>
      </p:transition>
    </mc:Choice>
    <mc:Fallback xmlns="">
      <p:transition spd="slow" advClick="0" advTm="14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69E9F4-0BF1-1E45-8A6C-42F366830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554"/>
            <a:ext cx="9144001" cy="6041842"/>
          </a:xfrm>
          <a:prstGeom prst="rect">
            <a:avLst/>
          </a:prstGeom>
        </p:spPr>
      </p:pic>
      <p:sp>
        <p:nvSpPr>
          <p:cNvPr id="5" name="Rectangle 4">
            <a:extLst>
              <a:ext uri="{FF2B5EF4-FFF2-40B4-BE49-F238E27FC236}">
                <a16:creationId xmlns:a16="http://schemas.microsoft.com/office/drawing/2014/main" xmlns="" id="{D72DC2FF-6DD2-984C-97C2-67173AC0F6A6}"/>
              </a:ext>
            </a:extLst>
          </p:cNvPr>
          <p:cNvSpPr/>
          <p:nvPr/>
        </p:nvSpPr>
        <p:spPr>
          <a:xfrm>
            <a:off x="-32726" y="6099866"/>
            <a:ext cx="9144000" cy="707886"/>
          </a:xfrm>
          <a:prstGeom prst="rect">
            <a:avLst/>
          </a:prstGeom>
        </p:spPr>
        <p:txBody>
          <a:bodyPr wrap="square">
            <a:spAutoFit/>
          </a:bodyPr>
          <a:lstStyle/>
          <a:p>
            <a:pPr algn="ctr"/>
            <a:r>
              <a:rPr lang="en-US" sz="2000" b="1" dirty="0"/>
              <a:t>Shame and Prejudice: A Story of Resilience, by Kent </a:t>
            </a:r>
            <a:r>
              <a:rPr lang="en-US" sz="2000" b="1" dirty="0" err="1"/>
              <a:t>Monkman</a:t>
            </a:r>
            <a:endParaRPr lang="en-US" sz="2000" b="1" dirty="0"/>
          </a:p>
          <a:p>
            <a:pPr algn="ctr"/>
            <a:r>
              <a:rPr lang="en-US" sz="2000" b="1" dirty="0"/>
              <a:t>https://</a:t>
            </a:r>
            <a:r>
              <a:rPr lang="en-US" sz="2000" b="1" dirty="0" err="1"/>
              <a:t>agnes.queensu.ca</a:t>
            </a:r>
            <a:r>
              <a:rPr lang="en-US" sz="2000" b="1" dirty="0"/>
              <a:t>/site/uploads/2017/07/</a:t>
            </a:r>
            <a:r>
              <a:rPr lang="en-US" sz="2000" b="1" dirty="0" err="1"/>
              <a:t>Monkman_Brochure.pdf</a:t>
            </a:r>
            <a:endParaRPr lang="en-US" sz="2000" b="1" dirty="0"/>
          </a:p>
        </p:txBody>
      </p:sp>
    </p:spTree>
    <p:extLst>
      <p:ext uri="{BB962C8B-B14F-4D97-AF65-F5344CB8AC3E}">
        <p14:creationId xmlns:p14="http://schemas.microsoft.com/office/powerpoint/2010/main" val="2363229603"/>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5F1BB22-71D3-B549-A844-A86DD6F57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2743"/>
            <a:ext cx="7607702" cy="6880743"/>
          </a:xfrm>
          <a:prstGeom prst="rect">
            <a:avLst/>
          </a:prstGeom>
        </p:spPr>
      </p:pic>
    </p:spTree>
    <p:extLst>
      <p:ext uri="{BB962C8B-B14F-4D97-AF65-F5344CB8AC3E}">
        <p14:creationId xmlns:p14="http://schemas.microsoft.com/office/powerpoint/2010/main" val="2250725240"/>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4769D42-46C0-5D44-8CF4-C863BEF44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48680"/>
            <a:ext cx="9121013" cy="5472608"/>
          </a:xfrm>
          <a:prstGeom prst="rect">
            <a:avLst/>
          </a:prstGeom>
        </p:spPr>
      </p:pic>
    </p:spTree>
    <p:extLst>
      <p:ext uri="{BB962C8B-B14F-4D97-AF65-F5344CB8AC3E}">
        <p14:creationId xmlns:p14="http://schemas.microsoft.com/office/powerpoint/2010/main" val="448592107"/>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190723D-B842-5143-80F5-9DD4C5730F6F}"/>
              </a:ext>
            </a:extLst>
          </p:cNvPr>
          <p:cNvPicPr>
            <a:picLocks noChangeAspect="1"/>
          </p:cNvPicPr>
          <p:nvPr/>
        </p:nvPicPr>
        <p:blipFill rotWithShape="1">
          <a:blip r:embed="rId3">
            <a:extLst>
              <a:ext uri="{28A0092B-C50C-407E-A947-70E740481C1C}">
                <a14:useLocalDpi xmlns:a14="http://schemas.microsoft.com/office/drawing/2010/main" val="0"/>
              </a:ext>
            </a:extLst>
          </a:blip>
          <a:srcRect r="7476"/>
          <a:stretch/>
        </p:blipFill>
        <p:spPr>
          <a:xfrm>
            <a:off x="30494" y="0"/>
            <a:ext cx="9113506" cy="6858000"/>
          </a:xfrm>
          <a:prstGeom prst="rect">
            <a:avLst/>
          </a:prstGeom>
        </p:spPr>
      </p:pic>
    </p:spTree>
    <p:extLst>
      <p:ext uri="{BB962C8B-B14F-4D97-AF65-F5344CB8AC3E}">
        <p14:creationId xmlns:p14="http://schemas.microsoft.com/office/powerpoint/2010/main" val="1478290847"/>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82787D9-E2FD-DD4D-9131-0021E7376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0898"/>
            <a:ext cx="9144000" cy="5136204"/>
          </a:xfrm>
          <a:prstGeom prst="rect">
            <a:avLst/>
          </a:prstGeom>
        </p:spPr>
      </p:pic>
    </p:spTree>
    <p:extLst>
      <p:ext uri="{BB962C8B-B14F-4D97-AF65-F5344CB8AC3E}">
        <p14:creationId xmlns:p14="http://schemas.microsoft.com/office/powerpoint/2010/main" val="1556765007"/>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par>
    </p:tnLst>
  </p:timing>
</p:sld>
</file>

<file path=ppt/theme/theme1.xml><?xml version="1.0" encoding="utf-8"?>
<a:theme xmlns:a="http://schemas.openxmlformats.org/drawingml/2006/main" name=" Black ">
  <a:themeElements>
    <a:clrScheme name="Custom 3">
      <a:dk1>
        <a:srgbClr val="FF0606"/>
      </a:dk1>
      <a:lt1>
        <a:sysClr val="window" lastClr="FFFFFF"/>
      </a:lt1>
      <a:dk2>
        <a:srgbClr val="1F497D"/>
      </a:dk2>
      <a:lt2>
        <a:srgbClr val="EEECE1"/>
      </a:lt2>
      <a:accent1>
        <a:srgbClr val="FB1612"/>
      </a:accent1>
      <a:accent2>
        <a:srgbClr val="00FFF9"/>
      </a:accent2>
      <a:accent3>
        <a:srgbClr val="089E00"/>
      </a:accent3>
      <a:accent4>
        <a:srgbClr val="FFEB00"/>
      </a:accent4>
      <a:accent5>
        <a:srgbClr val="1841FF"/>
      </a:accent5>
      <a:accent6>
        <a:srgbClr val="FF19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7197</TotalTime>
  <Words>241</Words>
  <Application>Microsoft Office PowerPoint</Application>
  <PresentationFormat>Letter Paper (8.5x11 in)</PresentationFormat>
  <Paragraphs>47</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Trebuchet MS Regular</vt:lpstr>
      <vt:lpstr>Arial</vt:lpstr>
      <vt:lpstr>Calibri</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Guy Dauncey</dc:creator>
  <cp:lastModifiedBy>Ken</cp:lastModifiedBy>
  <cp:revision>884</cp:revision>
  <cp:lastPrinted>2017-06-09T18:31:49Z</cp:lastPrinted>
  <dcterms:created xsi:type="dcterms:W3CDTF">2012-05-17T01:30:54Z</dcterms:created>
  <dcterms:modified xsi:type="dcterms:W3CDTF">2021-06-04T00:38:57Z</dcterms:modified>
</cp:coreProperties>
</file>